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7"/>
  </p:notes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5AE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F5C92-6F2C-4276-8D07-F850B4D97A4F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307C18-AD18-4233-80AD-C31856FA162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307C18-AD18-4233-80AD-C31856FA162E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0B633F4-E86E-4619-BFC3-8FFBE174E6FB}" type="datetimeFigureOut">
              <a:rPr lang="en-US" smtClean="0"/>
              <a:pPr/>
              <a:t>4/17/2012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D8040B1-90F8-4057-B5D7-051A919A425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Rounded MT Bold" pitchFamily="34" charset="0"/>
              </a:rPr>
              <a:t>Dolley Madison: Famous woman in history!  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Rounded MT Bold" pitchFamily="34" charset="0"/>
              </a:rPr>
              <a:t/>
            </a:r>
            <a:b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Rounded MT Bold" pitchFamily="34" charset="0"/>
              </a:rPr>
            </a:br>
            <a:endParaRPr lang="en-US" dirty="0">
              <a:latin typeface="Arial Rounded MT Bold" pitchFamily="34" charset="0"/>
            </a:endParaRPr>
          </a:p>
        </p:txBody>
      </p:sp>
      <p:pic>
        <p:nvPicPr>
          <p:cNvPr id="5" name="Picture 4" descr="dolley madisonn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457200"/>
            <a:ext cx="3200400" cy="4000500"/>
          </a:xfrm>
          <a:prstGeom prst="rect">
            <a:avLst/>
          </a:prstGeom>
        </p:spPr>
      </p:pic>
      <p:sp>
        <p:nvSpPr>
          <p:cNvPr id="4" name="Heart 3"/>
          <p:cNvSpPr/>
          <p:nvPr/>
        </p:nvSpPr>
        <p:spPr>
          <a:xfrm>
            <a:off x="6553200" y="4953000"/>
            <a:ext cx="914400" cy="914400"/>
          </a:xfrm>
          <a:prstGeom prst="hear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762000" y="1295400"/>
            <a:ext cx="3941298" cy="3429000"/>
          </a:xfrm>
        </p:spPr>
        <p:txBody>
          <a:bodyPr>
            <a:normAutofit fontScale="25000" lnSpcReduction="20000"/>
          </a:bodyPr>
          <a:lstStyle/>
          <a:p>
            <a:pPr marL="1197864" indent="-1143000">
              <a:buFont typeface="+mj-lt"/>
              <a:buAutoNum type="arabicPeriod"/>
            </a:pPr>
            <a:r>
              <a:rPr lang="en-US" sz="7200" dirty="0" smtClean="0">
                <a:solidFill>
                  <a:schemeClr val="tx1"/>
                </a:solidFill>
                <a:latin typeface="Arial Rounded MT Bold" pitchFamily="34" charset="0"/>
                <a:ea typeface="Arial Unicode MS" pitchFamily="34" charset="-128"/>
                <a:cs typeface="Arial Unicode MS" pitchFamily="34" charset="-128"/>
              </a:rPr>
              <a:t>Born to Quaker parents, her family moved from North Carolina to Scotchtown Hanover County, in Virginia. She lived in Virginia as an infant. </a:t>
            </a:r>
          </a:p>
          <a:p>
            <a:pPr marL="1197864" indent="-1143000">
              <a:buFont typeface="+mj-lt"/>
              <a:buAutoNum type="arabicPeriod"/>
            </a:pPr>
            <a:r>
              <a:rPr lang="en-US" sz="7200" dirty="0" smtClean="0">
                <a:solidFill>
                  <a:schemeClr val="tx1"/>
                </a:solidFill>
                <a:latin typeface="Arial Rounded MT Bold" pitchFamily="34" charset="0"/>
                <a:ea typeface="Arial Unicode MS" pitchFamily="34" charset="-128"/>
                <a:cs typeface="Arial Unicode MS" pitchFamily="34" charset="-128"/>
              </a:rPr>
              <a:t>Dolly Madison has seven siblings, Walter Payne, William Temple Payne, Iassac Payne, Lusy Payne, Anna Payne, Mary Payne, and John Payne.</a:t>
            </a:r>
          </a:p>
          <a:p>
            <a:endParaRPr lang="en-US" sz="7200" dirty="0">
              <a:solidFill>
                <a:schemeClr val="accent2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Family Background </a:t>
            </a:r>
            <a:endParaRPr lang="en-US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pic>
        <p:nvPicPr>
          <p:cNvPr id="4" name="Picture 3" descr="dolleeyy madison family 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1447800"/>
            <a:ext cx="3810000" cy="23474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33400" y="3429000"/>
            <a:ext cx="7467600" cy="2057400"/>
          </a:xfrm>
        </p:spPr>
        <p:txBody>
          <a:bodyPr/>
          <a:lstStyle/>
          <a:p>
            <a:pPr marL="512064" indent="-457200">
              <a:buFont typeface="+mj-lt"/>
              <a:buAutoNum type="arabicPeriod"/>
            </a:pPr>
            <a:r>
              <a:rPr lang="en-US" dirty="0" smtClean="0">
                <a:solidFill>
                  <a:srgbClr val="7030A0"/>
                </a:solidFill>
                <a:latin typeface="Arial Rounded MT Bold" pitchFamily="34" charset="0"/>
              </a:rPr>
              <a:t>Maiden Name: Dolley Payne.</a:t>
            </a:r>
          </a:p>
          <a:p>
            <a:pPr marL="512064" indent="-457200">
              <a:buFont typeface="+mj-lt"/>
              <a:buAutoNum type="arabicPeriod"/>
            </a:pPr>
            <a:r>
              <a:rPr lang="en-US" dirty="0" smtClean="0">
                <a:solidFill>
                  <a:srgbClr val="7030A0"/>
                </a:solidFill>
                <a:latin typeface="Arial Rounded MT Bold" pitchFamily="34" charset="0"/>
              </a:rPr>
              <a:t>Birth Date:  May 20, 1768.</a:t>
            </a:r>
          </a:p>
          <a:p>
            <a:pPr marL="512064" indent="-457200">
              <a:buFont typeface="+mj-lt"/>
              <a:buAutoNum type="arabicPeriod"/>
            </a:pPr>
            <a:r>
              <a:rPr lang="en-US" dirty="0" smtClean="0">
                <a:solidFill>
                  <a:srgbClr val="7030A0"/>
                </a:solidFill>
                <a:latin typeface="Arial Rounded MT Bold" pitchFamily="34" charset="0"/>
              </a:rPr>
              <a:t>Birth Place: New </a:t>
            </a:r>
            <a:r>
              <a:rPr lang="en-US" dirty="0" smtClean="0">
                <a:solidFill>
                  <a:srgbClr val="7030A0"/>
                </a:solidFill>
                <a:latin typeface="Arial Rounded MT Bold" pitchFamily="34" charset="0"/>
              </a:rPr>
              <a:t>A</a:t>
            </a:r>
            <a:r>
              <a:rPr lang="en-US" dirty="0" smtClean="0">
                <a:solidFill>
                  <a:srgbClr val="7030A0"/>
                </a:solidFill>
                <a:latin typeface="Arial Rounded MT Bold" pitchFamily="34" charset="0"/>
              </a:rPr>
              <a:t>rden </a:t>
            </a:r>
            <a:r>
              <a:rPr lang="en-US" dirty="0" smtClean="0">
                <a:solidFill>
                  <a:srgbClr val="7030A0"/>
                </a:solidFill>
                <a:latin typeface="Arial Rounded MT Bold" pitchFamily="34" charset="0"/>
              </a:rPr>
              <a:t>settlement ( Now Giliford County), North Carolina.</a:t>
            </a:r>
          </a:p>
          <a:p>
            <a:pPr marL="512064" indent="-457200">
              <a:buFont typeface="+mj-lt"/>
              <a:buAutoNum type="arabicPeriod"/>
            </a:pPr>
            <a:r>
              <a:rPr lang="en-US" dirty="0" smtClean="0">
                <a:solidFill>
                  <a:srgbClr val="7030A0"/>
                </a:solidFill>
                <a:latin typeface="Arial Rounded MT Bold" pitchFamily="34" charset="0"/>
              </a:rPr>
              <a:t>Education: No formal education.</a:t>
            </a:r>
          </a:p>
          <a:p>
            <a:endParaRPr lang="en-US" i="1" dirty="0" smtClean="0">
              <a:solidFill>
                <a:schemeClr val="accent2"/>
              </a:solidFill>
            </a:endParaRPr>
          </a:p>
          <a:p>
            <a:endParaRPr lang="en-US" i="1" dirty="0">
              <a:solidFill>
                <a:schemeClr val="accent2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457200"/>
            <a:ext cx="6379698" cy="984504"/>
          </a:xfrm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  <a:latin typeface="Arial Rounded MT Bold" pitchFamily="34" charset="0"/>
              </a:rPr>
              <a:t>Early </a:t>
            </a:r>
            <a:r>
              <a:rPr lang="en-US" dirty="0" smtClean="0">
                <a:solidFill>
                  <a:srgbClr val="7030A0"/>
                </a:solidFill>
                <a:latin typeface="Arial Rounded MT Bold" pitchFamily="34" charset="0"/>
              </a:rPr>
              <a:t>Life </a:t>
            </a:r>
            <a:endParaRPr lang="en-US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pic>
        <p:nvPicPr>
          <p:cNvPr id="7" name="Picture 6" descr="dolley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24600" y="1219200"/>
            <a:ext cx="2133600" cy="2912364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85800" y="1295400"/>
            <a:ext cx="8686800" cy="5562600"/>
          </a:xfrm>
        </p:spPr>
        <p:txBody>
          <a:bodyPr>
            <a:noAutofit/>
          </a:bodyPr>
          <a:lstStyle/>
          <a:p>
            <a:pPr marL="512064" indent="-457200"/>
            <a:r>
              <a:rPr lang="en-US" sz="2400" dirty="0" smtClean="0">
                <a:solidFill>
                  <a:srgbClr val="002060"/>
                </a:solidFill>
              </a:rPr>
              <a:t>Despite her strict Quaker upbringing, Dolley Payne possessed a sparkling personality and a kind heart. On Jan. 7, 1790, she married John Todd, Jr., a Philadelphia lawyer and fellow Quaker. They had two sons John Payne and William Temple.  In 1793 a yellow fever epidemic hit Philadelphia, claiming the lives of her husband and son William within weeks of each other. </a:t>
            </a:r>
          </a:p>
          <a:p>
            <a:pPr marL="512064" indent="-457200"/>
            <a:endParaRPr lang="en-US" sz="2400" dirty="0" smtClean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7030A0"/>
                </a:solidFill>
                <a:latin typeface="Arial Rounded MT Bold" pitchFamily="34" charset="0"/>
              </a:rPr>
              <a:t>Accomplishments</a:t>
            </a:r>
            <a:r>
              <a:rPr lang="en-US" b="1" dirty="0" smtClean="0">
                <a:solidFill>
                  <a:srgbClr val="7030A0"/>
                </a:solidFill>
                <a:latin typeface="Arial Rounded MT Bold" pitchFamily="34" charset="0"/>
                <a:sym typeface="Wingdings" pitchFamily="2" charset="2"/>
              </a:rPr>
              <a:t> </a:t>
            </a:r>
            <a:endParaRPr lang="en-US" b="1" dirty="0">
              <a:solidFill>
                <a:srgbClr val="7030A0"/>
              </a:solidFill>
              <a:latin typeface="Arial Rounded MT Bold" pitchFamily="34" charset="0"/>
            </a:endParaRPr>
          </a:p>
        </p:txBody>
      </p:sp>
      <p:pic>
        <p:nvPicPr>
          <p:cNvPr id="4" name="Picture 3" descr="dolleyy mads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5638800" y="5029200"/>
            <a:ext cx="1676400" cy="1676400"/>
          </a:xfrm>
          <a:prstGeom prst="rect">
            <a:avLst/>
          </a:prstGeom>
        </p:spPr>
      </p:pic>
      <p:sp>
        <p:nvSpPr>
          <p:cNvPr id="6" name="5-Point Star 5"/>
          <p:cNvSpPr/>
          <p:nvPr/>
        </p:nvSpPr>
        <p:spPr>
          <a:xfrm>
            <a:off x="1219200" y="5181600"/>
            <a:ext cx="914400" cy="914400"/>
          </a:xfrm>
          <a:prstGeom prst="star5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ransition>
    <p:whee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8437098" cy="4363328"/>
          </a:xfrm>
          <a:noFill/>
        </p:spPr>
        <p:txBody>
          <a:bodyPr>
            <a:normAutofit/>
          </a:bodyPr>
          <a:lstStyle/>
          <a:p>
            <a:pPr marL="512064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Dolley Madison became first lady in 1809, she held many parties &amp; dinner at the White House. </a:t>
            </a:r>
          </a:p>
          <a:p>
            <a:pPr marL="512064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The food she served at the parties was very delectable to the people she served. </a:t>
            </a:r>
          </a:p>
          <a:p>
            <a:pPr marL="512064" indent="-457200">
              <a:buFont typeface="+mj-lt"/>
              <a:buAutoNum type="arabicPeriod"/>
            </a:pP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Dolley entertained people with her charm and wit.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+mj-lt"/>
              </a:rPr>
              <a:t>Dolley always had things to attend to in the White House. She loved to help any person who needed 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it. 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DATE 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OF DEATH: July 12, 1849, age 81. 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+mj-lt"/>
              </a:rPr>
              <a:t>       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PLACE </a:t>
            </a:r>
            <a:r>
              <a:rPr lang="en-US" sz="2400" dirty="0" smtClean="0">
                <a:solidFill>
                  <a:schemeClr val="bg1"/>
                </a:solidFill>
                <a:latin typeface="+mj-lt"/>
              </a:rPr>
              <a:t>OF DEATH: Washington, D.C. </a:t>
            </a:r>
          </a:p>
          <a:p>
            <a:pPr marL="512064" indent="-457200">
              <a:buFont typeface="+mj-lt"/>
              <a:buAutoNum type="arabicPeriod"/>
            </a:pPr>
            <a:endParaRPr lang="en-US" sz="24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2060"/>
                </a:solidFill>
                <a:latin typeface="Arial Rounded MT Bold" pitchFamily="34" charset="0"/>
              </a:rPr>
              <a:t>Later </a:t>
            </a:r>
            <a:r>
              <a:rPr lang="en-US" dirty="0" smtClean="0">
                <a:solidFill>
                  <a:srgbClr val="002060"/>
                </a:solidFill>
                <a:latin typeface="Arial Rounded MT Bold" pitchFamily="34" charset="0"/>
              </a:rPr>
              <a:t>Life </a:t>
            </a:r>
            <a:endParaRPr lang="en-US" dirty="0">
              <a:solidFill>
                <a:srgbClr val="002060"/>
              </a:solidFill>
              <a:latin typeface="Arial Rounded MT Bold" pitchFamily="34" charset="0"/>
            </a:endParaRPr>
          </a:p>
        </p:txBody>
      </p:sp>
      <p:pic>
        <p:nvPicPr>
          <p:cNvPr id="4" name="Picture 3" descr="Dolley maaddiisssoonnn gold co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43800" y="5257800"/>
            <a:ext cx="1371600" cy="13716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8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Custom 1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00B0F0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241</Words>
  <Application>Microsoft Office PowerPoint</Application>
  <PresentationFormat>On-screen Show (4:3)</PresentationFormat>
  <Paragraphs>18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Metro</vt:lpstr>
      <vt:lpstr>Dolley Madison: Famous woman in history!    </vt:lpstr>
      <vt:lpstr>Family Background </vt:lpstr>
      <vt:lpstr>Early Life </vt:lpstr>
      <vt:lpstr>Accomplishments </vt:lpstr>
      <vt:lpstr>Later Life 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Dolley Madison  </dc:title>
  <dc:creator>your name</dc:creator>
  <cp:lastModifiedBy>your name</cp:lastModifiedBy>
  <cp:revision>22</cp:revision>
  <dcterms:created xsi:type="dcterms:W3CDTF">2012-04-02T14:58:40Z</dcterms:created>
  <dcterms:modified xsi:type="dcterms:W3CDTF">2012-04-17T15:10:21Z</dcterms:modified>
</cp:coreProperties>
</file>